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AE87-3FF9-44AE-B4DB-743F1B846AF1}" type="datetimeFigureOut">
              <a:rPr lang="es-MX" smtClean="0"/>
              <a:t>26/07/2019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4FB2-8717-4C84-B00A-F66A7B80AB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324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AE87-3FF9-44AE-B4DB-743F1B846AF1}" type="datetimeFigureOut">
              <a:rPr lang="es-MX" smtClean="0"/>
              <a:t>26/07/2019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4FB2-8717-4C84-B00A-F66A7B80AB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068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AE87-3FF9-44AE-B4DB-743F1B846AF1}" type="datetimeFigureOut">
              <a:rPr lang="es-MX" smtClean="0"/>
              <a:t>26/07/2019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4FB2-8717-4C84-B00A-F66A7B80AB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7370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AE87-3FF9-44AE-B4DB-743F1B846AF1}" type="datetimeFigureOut">
              <a:rPr lang="es-MX" smtClean="0"/>
              <a:t>26/07/2019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4FB2-8717-4C84-B00A-F66A7B80AB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541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AE87-3FF9-44AE-B4DB-743F1B846AF1}" type="datetimeFigureOut">
              <a:rPr lang="es-MX" smtClean="0"/>
              <a:t>26/07/2019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4FB2-8717-4C84-B00A-F66A7B80AB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1624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AE87-3FF9-44AE-B4DB-743F1B846AF1}" type="datetimeFigureOut">
              <a:rPr lang="es-MX" smtClean="0"/>
              <a:t>26/07/2019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4FB2-8717-4C84-B00A-F66A7B80AB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802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AE87-3FF9-44AE-B4DB-743F1B846AF1}" type="datetimeFigureOut">
              <a:rPr lang="es-MX" smtClean="0"/>
              <a:t>26/07/2019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4FB2-8717-4C84-B00A-F66A7B80AB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4803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AE87-3FF9-44AE-B4DB-743F1B846AF1}" type="datetimeFigureOut">
              <a:rPr lang="es-MX" smtClean="0"/>
              <a:t>26/07/2019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4FB2-8717-4C84-B00A-F66A7B80AB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694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AE87-3FF9-44AE-B4DB-743F1B846AF1}" type="datetimeFigureOut">
              <a:rPr lang="es-MX" smtClean="0"/>
              <a:t>26/07/2019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4FB2-8717-4C84-B00A-F66A7B80AB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2394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AE87-3FF9-44AE-B4DB-743F1B846AF1}" type="datetimeFigureOut">
              <a:rPr lang="es-MX" smtClean="0"/>
              <a:t>26/07/2019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4FB2-8717-4C84-B00A-F66A7B80AB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9778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AE87-3FF9-44AE-B4DB-743F1B846AF1}" type="datetimeFigureOut">
              <a:rPr lang="es-MX" smtClean="0"/>
              <a:t>26/07/2019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4FB2-8717-4C84-B00A-F66A7B80AB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248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BAE87-3FF9-44AE-B4DB-743F1B846AF1}" type="datetimeFigureOut">
              <a:rPr lang="es-MX" smtClean="0"/>
              <a:t>26/07/2019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D4FB2-8717-4C84-B00A-F66A7B80AB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847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387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1075" y="365124"/>
            <a:ext cx="10922726" cy="637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819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815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911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242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Panorámica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acer</cp:lastModifiedBy>
  <cp:revision>5</cp:revision>
  <dcterms:created xsi:type="dcterms:W3CDTF">2019-07-26T18:13:10Z</dcterms:created>
  <dcterms:modified xsi:type="dcterms:W3CDTF">2019-07-26T18:20:10Z</dcterms:modified>
</cp:coreProperties>
</file>